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4" r:id="rId9"/>
    <p:sldId id="262" r:id="rId10"/>
    <p:sldId id="265" r:id="rId11"/>
    <p:sldId id="263" r:id="rId12"/>
    <p:sldId id="260" r:id="rId13"/>
    <p:sldId id="26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194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1053A-C58A-4D7B-A1E7-DAF448BF09B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AA033-864E-4473-B22B-66E37CDF3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7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2F07-F6D8-4D1A-A266-C93B71266985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CD51F-00E8-416A-A786-3F62E8FB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3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CD51F-00E8-416A-A786-3F62E8FB95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4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FB9507-5657-41B1-A16A-FEDD77849C6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264445-A01E-45EA-A2AE-3C82F20DA6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orfolkprepared.gov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29761"/>
          </a:xfrm>
        </p:spPr>
        <p:txBody>
          <a:bodyPr/>
          <a:lstStyle/>
          <a:p>
            <a:r>
              <a:rPr lang="en-GB" dirty="0" smtClean="0"/>
              <a:t>Do you run a business in Norfolk?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280920" cy="1199704"/>
          </a:xfrm>
        </p:spPr>
        <p:txBody>
          <a:bodyPr/>
          <a:lstStyle/>
          <a:p>
            <a:r>
              <a:rPr lang="en-GB" dirty="0" smtClean="0"/>
              <a:t>Have you heard of Business Continuity Planning?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a Business Continuity Plan doesn’t have to be complicated!  Don’t delay – start planning today.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lots of helpful information on the Norfolk Prepared website.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www.norfolkprepared.gov.uk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click on the Preparing your Business section.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4" y="4936207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8104" y="6165304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0545"/>
            <a:ext cx="4248472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Running a business can be challenging at the best of times but have you ever stopped to wonder how you would cope should the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happen?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  <p:pic>
        <p:nvPicPr>
          <p:cNvPr id="307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249918" cy="2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216" y="1423317"/>
            <a:ext cx="5770984" cy="4453955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Your premises were flooded?</a:t>
            </a:r>
          </a:p>
          <a:p>
            <a:pPr>
              <a:spcAft>
                <a:spcPts val="18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was a major incident at an adjacent business and you were unable to access your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premises?</a:t>
            </a:r>
          </a:p>
          <a:p>
            <a:pPr>
              <a:spcAft>
                <a:spcPts val="18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of your key staff are off sick?</a:t>
            </a:r>
          </a:p>
          <a:p>
            <a:pPr>
              <a:spcAft>
                <a:spcPts val="18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 power cut affecting your premises and those around you</a:t>
            </a:r>
          </a:p>
          <a:p>
            <a:pPr>
              <a:spcAft>
                <a:spcPts val="6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your key suppliers experiences problems?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What would you do if?</a:t>
            </a:r>
            <a:endParaRPr lang="en-GB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26" y="2277112"/>
            <a:ext cx="1532266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26" y="1124984"/>
            <a:ext cx="153226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91" y="3501248"/>
            <a:ext cx="1532265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90" y="4725264"/>
            <a:ext cx="1532265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781800" y="6237312"/>
            <a:ext cx="21653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82952" cy="4525963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already thought about some of these things and how you would deal with them then you have already taken your first steps towards creating a…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..Business Continuity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Business Continuity Plan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13655"/>
              </p:ext>
            </p:extLst>
          </p:nvPr>
        </p:nvGraphicFramePr>
        <p:xfrm>
          <a:off x="5940152" y="1556792"/>
          <a:ext cx="29845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6573569" imgH="8951614" progId="Word.Document.8">
                  <p:embed/>
                </p:oleObj>
              </mc:Choice>
              <mc:Fallback>
                <p:oleObj name="Document" r:id="rId4" imgW="6573569" imgH="895161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0152" y="1556792"/>
                        <a:ext cx="29845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6386522"/>
            <a:ext cx="2160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955784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Put simply, Business Continuity is the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process of thinking about your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business, the things which could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adversely affect it and putting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measures in place to deal with them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recover.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 Plan</a:t>
            </a:r>
          </a:p>
        </p:txBody>
      </p:sp>
    </p:spTree>
    <p:extLst>
      <p:ext uri="{BB962C8B-B14F-4D97-AF65-F5344CB8AC3E}">
        <p14:creationId xmlns:p14="http://schemas.microsoft.com/office/powerpoint/2010/main" val="36834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5904656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Continuity Management (BCM) is about identifying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your business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can’t afford to lose – such as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premises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planning how to maintain these if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incident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Continuity Management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8796" r="24269" b="9825"/>
          <a:stretch/>
        </p:blipFill>
        <p:spPr bwMode="auto">
          <a:xfrm>
            <a:off x="6228184" y="1700808"/>
            <a:ext cx="2655771" cy="3493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6165304"/>
            <a:ext cx="21602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2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6775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affects you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whether you are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market trader, a voluntary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SME or a global institution you need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be able to continue with your critical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activities, whatever happens.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Business Continuity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2197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Emergency Kit contains items that will help you implement your plans.  Your kit should be stored safely and securely off-site.  Example items: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Emergency Kit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9374" y="2564904"/>
            <a:ext cx="657688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Business Continuity Plan,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List of employees, contact details and next of kin information,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site plan,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back ups,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Spare keys / security code information,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Insurance, finance and banking details.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6024171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24546"/>
            <a:ext cx="2598898" cy="29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19056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has shown that businesses with Business Continuity plans in place bounce back following an emergency far more quickly than those that don’t.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fact, it has been shown that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businesses without a plan simply cease trading following a serious emergency.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know..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6" y="2276872"/>
            <a:ext cx="2376264" cy="1782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6849" r="6405" b="18705"/>
          <a:stretch/>
        </p:blipFill>
        <p:spPr>
          <a:xfrm>
            <a:off x="6876256" y="6165304"/>
            <a:ext cx="2165350" cy="59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66124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21DAF59141B428A5E5AFB5DE37A48" ma:contentTypeVersion="1" ma:contentTypeDescription="Create a new document." ma:contentTypeScope="" ma:versionID="9becd6d28e32fce1ad1b958472f4983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E4DC40-2917-4CCF-92B5-AEACB0D33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AC9B2-17EF-48C2-AA7E-7EC4519E15A7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34A8F3-1E48-4C04-804A-0D1361ACD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332</Words>
  <Application>Microsoft Office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Concourse</vt:lpstr>
      <vt:lpstr>Document</vt:lpstr>
      <vt:lpstr>Do you run a business in Norfolk?</vt:lpstr>
      <vt:lpstr>Introduction</vt:lpstr>
      <vt:lpstr>What would you do if?</vt:lpstr>
      <vt:lpstr>Business Continuity Plan</vt:lpstr>
      <vt:lpstr>Business Continuity Plan</vt:lpstr>
      <vt:lpstr>Business Continuity Management</vt:lpstr>
      <vt:lpstr>Business Continuity Management</vt:lpstr>
      <vt:lpstr>Business Emergency Kit</vt:lpstr>
      <vt:lpstr>Did you know..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run a business in Norfolk??</dc:title>
  <dc:creator>Gemma Bailey</dc:creator>
  <cp:lastModifiedBy>Bailey, Vici</cp:lastModifiedBy>
  <cp:revision>39</cp:revision>
  <cp:lastPrinted>2014-01-20T10:22:03Z</cp:lastPrinted>
  <dcterms:created xsi:type="dcterms:W3CDTF">2014-01-20T08:38:09Z</dcterms:created>
  <dcterms:modified xsi:type="dcterms:W3CDTF">2015-11-05T08:54:44Z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0x01010035E21DAF59141B428A5E5AFB5DE37A48</vt:lpwstr>
  </property>
</Properties>
</file>